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4"/>
  </p:sldMasterIdLst>
  <p:notesMasterIdLst>
    <p:notesMasterId r:id="rId18"/>
  </p:notesMasterIdLst>
  <p:sldIdLst>
    <p:sldId id="256" r:id="rId5"/>
    <p:sldId id="257" r:id="rId6"/>
    <p:sldId id="258" r:id="rId7"/>
    <p:sldId id="259" r:id="rId8"/>
    <p:sldId id="260" r:id="rId9"/>
    <p:sldId id="261" r:id="rId10"/>
    <p:sldId id="262" r:id="rId11"/>
    <p:sldId id="263" r:id="rId12"/>
    <p:sldId id="264" r:id="rId13"/>
    <p:sldId id="265" r:id="rId14"/>
    <p:sldId id="266" r:id="rId15"/>
    <p:sldId id="268" r:id="rId16"/>
    <p:sldId id="267"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varScale="1">
        <p:scale>
          <a:sx n="80" d="100"/>
          <a:sy n="80" d="100"/>
        </p:scale>
        <p:origin x="120"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 /><Relationship Id="rId13" Type="http://schemas.openxmlformats.org/officeDocument/2006/relationships/slide" Target="slides/slide9.xml" /><Relationship Id="rId18" Type="http://schemas.openxmlformats.org/officeDocument/2006/relationships/notesMaster" Target="notesMasters/notesMaster1.xml" /><Relationship Id="rId3" Type="http://schemas.openxmlformats.org/officeDocument/2006/relationships/customXml" Target="../customXml/item3.xml" /><Relationship Id="rId21" Type="http://schemas.openxmlformats.org/officeDocument/2006/relationships/theme" Target="theme/theme1.xml" /><Relationship Id="rId7" Type="http://schemas.openxmlformats.org/officeDocument/2006/relationships/slide" Target="slides/slide3.xml" /><Relationship Id="rId12" Type="http://schemas.openxmlformats.org/officeDocument/2006/relationships/slide" Target="slides/slide8.xml" /><Relationship Id="rId17" Type="http://schemas.openxmlformats.org/officeDocument/2006/relationships/slide" Target="slides/slide13.xml" /><Relationship Id="rId2" Type="http://schemas.openxmlformats.org/officeDocument/2006/relationships/customXml" Target="../customXml/item2.xml" /><Relationship Id="rId16" Type="http://schemas.openxmlformats.org/officeDocument/2006/relationships/slide" Target="slides/slide12.xml" /><Relationship Id="rId20" Type="http://schemas.openxmlformats.org/officeDocument/2006/relationships/viewProps" Target="viewProps.xml" /><Relationship Id="rId1" Type="http://schemas.openxmlformats.org/officeDocument/2006/relationships/customXml" Target="../customXml/item1.xml" /><Relationship Id="rId6" Type="http://schemas.openxmlformats.org/officeDocument/2006/relationships/slide" Target="slides/slide2.xml" /><Relationship Id="rId11" Type="http://schemas.openxmlformats.org/officeDocument/2006/relationships/slide" Target="slides/slide7.xml" /><Relationship Id="rId5" Type="http://schemas.openxmlformats.org/officeDocument/2006/relationships/slide" Target="slides/slide1.xml" /><Relationship Id="rId15" Type="http://schemas.openxmlformats.org/officeDocument/2006/relationships/slide" Target="slides/slide11.xml" /><Relationship Id="rId10" Type="http://schemas.openxmlformats.org/officeDocument/2006/relationships/slide" Target="slides/slide6.xml" /><Relationship Id="rId19" Type="http://schemas.openxmlformats.org/officeDocument/2006/relationships/presProps" Target="presProps.xml" /><Relationship Id="rId4" Type="http://schemas.openxmlformats.org/officeDocument/2006/relationships/slideMaster" Target="slideMasters/slideMaster1.xml" /><Relationship Id="rId9" Type="http://schemas.openxmlformats.org/officeDocument/2006/relationships/slide" Target="slides/slide5.xml" /><Relationship Id="rId14" Type="http://schemas.openxmlformats.org/officeDocument/2006/relationships/slide" Target="slides/slide10.xml" /><Relationship Id="rId22" Type="http://schemas.openxmlformats.org/officeDocument/2006/relationships/tableStyles" Target="tableStyle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D7D6A3-58FC-498D-8FCC-F158510A9658}" type="datetimeFigureOut">
              <a:rPr lang="en-US" smtClean="0"/>
              <a:t>11/30/2021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ADD3C7-09A3-4FAE-BEB8-19FEF1926070}" type="slidenum">
              <a:rPr lang="en-US" smtClean="0"/>
              <a:t>‹#›</a:t>
            </a:fld>
            <a:endParaRPr lang="en-US" dirty="0"/>
          </a:p>
        </p:txBody>
      </p:sp>
    </p:spTree>
    <p:extLst>
      <p:ext uri="{BB962C8B-B14F-4D97-AF65-F5344CB8AC3E}">
        <p14:creationId xmlns:p14="http://schemas.microsoft.com/office/powerpoint/2010/main" val="1934263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00510C1-68D9-426D-AFF5-EDA5A83FE26A}" type="datetime1">
              <a:rPr lang="en-US" smtClean="0"/>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p>
            <a:fld id="{3974CA42-1A45-4FB0-8BE1-C01D6544A525}" type="datetime1">
              <a:rPr lang="en-US" smtClean="0"/>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57BB06A-C244-4D67-B7D6-73ED97A417CC}" type="datetime1">
              <a:rPr lang="en-US" smtClean="0"/>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62B9DB-4E53-4561-B648-0C97F954A6ED}" type="datetime1">
              <a:rPr lang="en-US" smtClean="0"/>
              <a:t>11/30/2021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4AD8F65-68DA-4DE0-AA51-C1705F712F09}" type="datetime1">
              <a:rPr lang="en-US" smtClean="0"/>
              <a:t>11/30/2021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Date Placeholder 2"/>
          <p:cNvSpPr>
            <a:spLocks noGrp="1"/>
          </p:cNvSpPr>
          <p:nvPr>
            <p:ph type="dt" sz="half" idx="10"/>
          </p:nvPr>
        </p:nvSpPr>
        <p:spPr/>
        <p:txBody>
          <a:bodyPr/>
          <a:lstStyle/>
          <a:p>
            <a:fld id="{F008D61C-CB42-4521-A465-4F00F6373107}" type="datetime1">
              <a:rPr lang="en-US" smtClean="0"/>
              <a:t>11/30/2021</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D1543F9-AF82-48DC-9EF3-0CBC98B23DF1}" type="datetime1">
              <a:rPr lang="en-US" smtClean="0"/>
              <a:t>11/30/2021</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53B79E4A-1422-43DE-B397-8AA34503285C}" type="datetime1">
              <a:rPr lang="en-US" smtClean="0"/>
              <a:t>11/30/2021</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D679680-FDFB-4F63-A942-14E00CD81373}" type="datetime1">
              <a:rPr lang="en-US" smtClean="0"/>
              <a:t>11/30/2021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B091879-48A3-47A5-B5C8-C41471DFF8B2}" type="datetime1">
              <a:rPr lang="en-US" smtClean="0"/>
              <a:t>11/30/2021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BAC7C44A-C59B-49C4-9531-4190F8FAE95F}" type="datetime1">
              <a:rPr lang="en-US" smtClean="0"/>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77E28E5E-DC47-4CBE-B1BE-E523592C43BA}" type="datetime1">
              <a:rPr lang="en-US" smtClean="0"/>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8ECDA05-0A74-445A-9678-785271128EAB}" type="datetime1">
              <a:rPr lang="en-US" smtClean="0"/>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9ACA9B6-A8AD-4AF5-BB43-51E59DFE94B3}" type="datetime1">
              <a:rPr lang="en-US" smtClean="0"/>
              <a:t>11/30/2021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F9AA368-3A61-4BEF-AE31-0F0140812D38}" type="datetime1">
              <a:rPr lang="en-US" smtClean="0"/>
              <a:t>11/30/2021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F70FDF-F600-4B46-B231-29938188BEE7}" type="datetime1">
              <a:rPr lang="en-US" smtClean="0"/>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058A41-3024-4EAE-B64C-415ABA25C013}" type="datetime1">
              <a:rPr lang="en-US" smtClean="0"/>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21" Type="http://schemas.openxmlformats.org/officeDocument/2006/relationships/image" Target="../media/image4.png"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20" Type="http://schemas.openxmlformats.org/officeDocument/2006/relationships/image" Target="../media/image3.png"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2.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 Id="rId22" Type="http://schemas.openxmlformats.org/officeDocument/2006/relationships/image" Target="../media/image5.png"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6C27C16-19D4-4027-9C62-B26B19FAF244}" type="datetime1">
              <a:rPr lang="en-US" smtClean="0"/>
              <a:t>11/30/2021</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 /><Relationship Id="rId2" Type="http://schemas.openxmlformats.org/officeDocument/2006/relationships/audio" Target="../media/audio1.wav" /><Relationship Id="rId1" Type="http://schemas.openxmlformats.org/officeDocument/2006/relationships/slideLayout" Target="../slideLayouts/slideLayout1.xml" /><Relationship Id="rId5" Type="http://schemas.openxmlformats.org/officeDocument/2006/relationships/audio" Target="../media/audio1.wav" /><Relationship Id="rId4" Type="http://schemas.openxmlformats.org/officeDocument/2006/relationships/image" Target="../media/image7.png" /></Relationships>
</file>

<file path=ppt/slides/_rels/slide2.xml.rels><?xml version="1.0" encoding="UTF-8" standalone="yes"?>
<Relationships xmlns="http://schemas.openxmlformats.org/package/2006/relationships"><Relationship Id="rId2" Type="http://schemas.openxmlformats.org/officeDocument/2006/relationships/image" Target="../media/image8.jfif"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9.jp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10.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FE29227B-4703-4DAD-A51E-EBA7FE3BC51A}"/>
              </a:ext>
              <a:ext uri="{C183D7F6-B498-43B3-948B-1728B52AA6E4}">
                <adec:decorative xmlns:adec="http://schemas.microsoft.com/office/drawing/2017/decorative" val="1"/>
              </a:ext>
            </a:extLst>
          </p:cNvPr>
          <p:cNvPicPr>
            <a:picLocks noChangeAspect="1"/>
          </p:cNvPicPr>
          <p:nvPr/>
        </p:nvPicPr>
        <p:blipFill rotWithShape="1">
          <a:blip r:embed="rId3">
            <a:alphaModFix amt="40000"/>
          </a:blip>
          <a:srcRect l="4365" t="23391" r="4727"/>
          <a:stretch/>
        </p:blipFill>
        <p:spPr>
          <a:xfrm>
            <a:off x="20" y="10"/>
            <a:ext cx="12191980" cy="6857990"/>
          </a:xfrm>
          <a:prstGeom prst="rect">
            <a:avLst/>
          </a:prstGeom>
        </p:spPr>
      </p:pic>
      <p:sp>
        <p:nvSpPr>
          <p:cNvPr id="2" name="Title 1">
            <a:extLst>
              <a:ext uri="{FF2B5EF4-FFF2-40B4-BE49-F238E27FC236}">
                <a16:creationId xmlns:a16="http://schemas.microsoft.com/office/drawing/2014/main" id="{5A42F1FE-7C96-4161-95B9-B9C1C51936E4}"/>
              </a:ext>
            </a:extLst>
          </p:cNvPr>
          <p:cNvSpPr>
            <a:spLocks noGrp="1"/>
          </p:cNvSpPr>
          <p:nvPr>
            <p:ph type="ctrTitle"/>
          </p:nvPr>
        </p:nvSpPr>
        <p:spPr>
          <a:xfrm>
            <a:off x="1154955" y="1447801"/>
            <a:ext cx="8825658" cy="1415716"/>
          </a:xfrm>
        </p:spPr>
        <p:txBody>
          <a:bodyPr>
            <a:normAutofit/>
          </a:bodyPr>
          <a:lstStyle/>
          <a:p>
            <a:r>
              <a:rPr lang="fa-IR" dirty="0">
                <a:solidFill>
                  <a:schemeClr val="tx1"/>
                </a:solidFill>
              </a:rPr>
              <a:t>انگلستان در عصر الیزابتی</a:t>
            </a:r>
            <a:endParaRPr lang="en-US" dirty="0">
              <a:solidFill>
                <a:schemeClr val="tx1"/>
              </a:solidFill>
            </a:endParaRPr>
          </a:p>
        </p:txBody>
      </p:sp>
      <p:sp>
        <p:nvSpPr>
          <p:cNvPr id="3" name="Subtitle 2">
            <a:extLst>
              <a:ext uri="{FF2B5EF4-FFF2-40B4-BE49-F238E27FC236}">
                <a16:creationId xmlns:a16="http://schemas.microsoft.com/office/drawing/2014/main" id="{C8525207-C54B-46FA-899C-064FCA594382}"/>
              </a:ext>
            </a:extLst>
          </p:cNvPr>
          <p:cNvSpPr>
            <a:spLocks noGrp="1"/>
          </p:cNvSpPr>
          <p:nvPr>
            <p:ph type="subTitle" idx="1"/>
          </p:nvPr>
        </p:nvSpPr>
        <p:spPr>
          <a:xfrm>
            <a:off x="1154955" y="2719137"/>
            <a:ext cx="8825658" cy="709863"/>
          </a:xfrm>
        </p:spPr>
        <p:txBody>
          <a:bodyPr>
            <a:normAutofit fontScale="92500" lnSpcReduction="20000"/>
          </a:bodyPr>
          <a:lstStyle/>
          <a:p>
            <a:pPr algn="ctr"/>
            <a:r>
              <a:rPr lang="fa-IR" dirty="0">
                <a:solidFill>
                  <a:schemeClr val="tx1"/>
                </a:solidFill>
              </a:rPr>
              <a:t>گروه</a:t>
            </a:r>
            <a:endParaRPr lang="en-US" dirty="0">
              <a:solidFill>
                <a:schemeClr val="tx1"/>
              </a:solidFill>
            </a:endParaRPr>
          </a:p>
          <a:p>
            <a:pPr algn="ctr"/>
            <a:r>
              <a:rPr lang="en-US" dirty="0" err="1">
                <a:solidFill>
                  <a:schemeClr val="tx1"/>
                </a:solidFill>
              </a:rPr>
              <a:t>ziro</a:t>
            </a:r>
            <a:r>
              <a:rPr lang="fa-IR" dirty="0">
                <a:solidFill>
                  <a:schemeClr val="tx1"/>
                </a:solidFill>
              </a:rPr>
              <a:t> </a:t>
            </a:r>
            <a:endParaRPr lang="en-US" dirty="0">
              <a:solidFill>
                <a:schemeClr val="tx1"/>
              </a:solidFill>
            </a:endParaRPr>
          </a:p>
        </p:txBody>
      </p:sp>
      <p:sp>
        <p:nvSpPr>
          <p:cNvPr id="30" name="Rectangle 29">
            <a:extLst>
              <a:ext uri="{FF2B5EF4-FFF2-40B4-BE49-F238E27FC236}">
                <a16:creationId xmlns:a16="http://schemas.microsoft.com/office/drawing/2014/main" id="{C885E190-58DD-42DD-A4A8-401E15C92A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12168" t="30912" r="10665" b="32596"/>
          <a:stretch/>
        </p:blipFill>
        <p:spPr>
          <a:xfrm>
            <a:off x="4827841" y="3429000"/>
            <a:ext cx="1479885" cy="782052"/>
          </a:xfrm>
          <a:prstGeom prst="rect">
            <a:avLst/>
          </a:prstGeom>
          <a:ln>
            <a:noFill/>
          </a:ln>
          <a:effectLst>
            <a:softEdge rad="112500"/>
          </a:effectLst>
        </p:spPr>
      </p:pic>
    </p:spTree>
    <p:extLst>
      <p:ext uri="{BB962C8B-B14F-4D97-AF65-F5344CB8AC3E}">
        <p14:creationId xmlns:p14="http://schemas.microsoft.com/office/powerpoint/2010/main" val="2512990724"/>
      </p:ext>
    </p:extLst>
  </p:cSld>
  <p:clrMapOvr>
    <a:masterClrMapping/>
  </p:clrMapOvr>
  <mc:AlternateContent xmlns:mc="http://schemas.openxmlformats.org/markup-compatibility/2006" xmlns:p14="http://schemas.microsoft.com/office/powerpoint/2010/main">
    <mc:Choice Requires="p14">
      <p:transition p14:dur="100">
        <p:cut/>
        <p:sndAc>
          <p:stSnd>
            <p:snd r:embed="rId2" name="bomb.wav"/>
          </p:stSnd>
        </p:sndAc>
      </p:transition>
    </mc:Choice>
    <mc:Fallback xmlns="">
      <p:transition>
        <p:cut/>
        <p:sndAc>
          <p:stSnd>
            <p:snd r:embed="rId5" name="bomb.wav"/>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fa-IR" dirty="0"/>
              <a:t>ملکه الیزابت اول اخرین و مهم ترین فرد در خانواده ی تودور ها بود که از سال 1485 بر انگلستان حکومت میکردند</a:t>
            </a:r>
          </a:p>
          <a:p>
            <a:r>
              <a:rPr lang="fa-IR" dirty="0"/>
              <a:t>الیزابت اول مدت 45 سال حکومت کرد از سال 1558 تا 1603 میلادی</a:t>
            </a:r>
          </a:p>
          <a:p>
            <a:r>
              <a:rPr lang="fa-IR" dirty="0"/>
              <a:t>او در این مدت انگلستان را به کشوری ثروتمند و قدرتمند تبدیل کرد که در سراسر اروپا مورد احترام بود</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963140">
            <a:off x="1468913" y="3637847"/>
            <a:ext cx="6460386" cy="316430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178591795"/>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مردم در عصر الیزابتی </a:t>
            </a:r>
            <a:endParaRPr lang="en-US" dirty="0"/>
          </a:p>
        </p:txBody>
      </p:sp>
      <p:sp>
        <p:nvSpPr>
          <p:cNvPr id="3" name="Content Placeholder 2"/>
          <p:cNvSpPr>
            <a:spLocks noGrp="1"/>
          </p:cNvSpPr>
          <p:nvPr>
            <p:ph idx="1"/>
          </p:nvPr>
        </p:nvSpPr>
        <p:spPr/>
        <p:txBody>
          <a:bodyPr/>
          <a:lstStyle/>
          <a:p>
            <a:pPr marL="0" indent="0">
              <a:buNone/>
            </a:pPr>
            <a:r>
              <a:rPr lang="fa-IR" dirty="0"/>
              <a:t>هر چند که بازرگانان در عصر الیزابت ثروتمند شده بودند بسیاری از مردم هنوز فقیر بودند</a:t>
            </a:r>
          </a:p>
          <a:p>
            <a:pPr marL="0" indent="0">
              <a:buNone/>
            </a:pPr>
            <a:r>
              <a:rPr lang="fa-IR" dirty="0"/>
              <a:t>و برخی با گدایی زندگی هود را میگذراندند درسال 1563 میلادی اولین قانون مربوط به فقراتصویب شد</a:t>
            </a:r>
          </a:p>
          <a:p>
            <a:pPr marL="0" indent="0">
              <a:buNone/>
            </a:pPr>
            <a:r>
              <a:rPr lang="fa-IR" dirty="0"/>
              <a:t>این قانون به مقامات محلی اجازه میداد که برای دستگیری گدایان اقدام کنند</a:t>
            </a:r>
            <a:endParaRPr lang="en-US" dirty="0"/>
          </a:p>
        </p:txBody>
      </p:sp>
    </p:spTree>
    <p:extLst>
      <p:ext uri="{BB962C8B-B14F-4D97-AF65-F5344CB8AC3E}">
        <p14:creationId xmlns:p14="http://schemas.microsoft.com/office/powerpoint/2010/main" val="35284372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سرگرمی های بزرگ</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4537" y="3886201"/>
            <a:ext cx="4126831" cy="283945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TextBox 4"/>
          <p:cNvSpPr txBox="1"/>
          <p:nvPr/>
        </p:nvSpPr>
        <p:spPr>
          <a:xfrm>
            <a:off x="3681663" y="1853248"/>
            <a:ext cx="7279105" cy="1477328"/>
          </a:xfrm>
          <a:prstGeom prst="rect">
            <a:avLst/>
          </a:prstGeom>
          <a:noFill/>
        </p:spPr>
        <p:txBody>
          <a:bodyPr wrap="square" rtlCol="0">
            <a:spAutoFit/>
          </a:bodyPr>
          <a:lstStyle/>
          <a:p>
            <a:r>
              <a:rPr lang="fa-IR" dirty="0"/>
              <a:t>انگلستان در عصر الیزابت به نویسندگان و نمایش نویسانش شهرت دارد</a:t>
            </a:r>
          </a:p>
          <a:p>
            <a:r>
              <a:rPr lang="fa-IR" dirty="0"/>
              <a:t>ملکه از شاعران و موسیقیدانان دعوت میکرد تا او را در کاخ اش سرگرم کنند</a:t>
            </a:r>
          </a:p>
          <a:p>
            <a:r>
              <a:rPr lang="fa-IR" dirty="0"/>
              <a:t>کنسرت هایی در خانه اشراف برگذار میشد و نمایش هایی در تماشاخانه های</a:t>
            </a:r>
          </a:p>
          <a:p>
            <a:r>
              <a:rPr lang="fa-IR" dirty="0"/>
              <a:t>لند همچون (گلوب)</a:t>
            </a:r>
          </a:p>
          <a:p>
            <a:r>
              <a:rPr lang="fa-IR" dirty="0"/>
              <a:t>به اجرا در میامد</a:t>
            </a:r>
            <a:endParaRPr lang="en-US" dirty="0"/>
          </a:p>
        </p:txBody>
      </p:sp>
      <p:cxnSp>
        <p:nvCxnSpPr>
          <p:cNvPr id="8" name="Straight Arrow Connector 7"/>
          <p:cNvCxnSpPr/>
          <p:nvPr/>
        </p:nvCxnSpPr>
        <p:spPr>
          <a:xfrm flipH="1" flipV="1">
            <a:off x="4331369" y="5366084"/>
            <a:ext cx="1515978" cy="120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160168" y="4644190"/>
            <a:ext cx="3092116" cy="92333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endParaRPr lang="fa-IR" dirty="0"/>
          </a:p>
          <a:p>
            <a:r>
              <a:rPr lang="fa-IR" dirty="0"/>
              <a:t>ویلیام شکسپیر</a:t>
            </a:r>
          </a:p>
          <a:p>
            <a:r>
              <a:rPr lang="fa-IR" dirty="0"/>
              <a:t>نویسنده عصر الیزابتی </a:t>
            </a:r>
          </a:p>
        </p:txBody>
      </p:sp>
    </p:spTree>
    <p:extLst>
      <p:ext uri="{BB962C8B-B14F-4D97-AF65-F5344CB8AC3E}">
        <p14:creationId xmlns:p14="http://schemas.microsoft.com/office/powerpoint/2010/main" val="276977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توطئه کاتولیک ها</a:t>
            </a:r>
            <a:endParaRPr lang="en-US" dirty="0"/>
          </a:p>
        </p:txBody>
      </p:sp>
      <p:sp>
        <p:nvSpPr>
          <p:cNvPr id="3" name="Content Placeholder 2"/>
          <p:cNvSpPr>
            <a:spLocks noGrp="1"/>
          </p:cNvSpPr>
          <p:nvPr>
            <p:ph idx="1"/>
          </p:nvPr>
        </p:nvSpPr>
        <p:spPr/>
        <p:txBody>
          <a:bodyPr/>
          <a:lstStyle/>
          <a:p>
            <a:r>
              <a:rPr lang="fa-IR" dirty="0"/>
              <a:t>ملکه ی الیزابت یک پروتستان بود</a:t>
            </a:r>
          </a:p>
          <a:p>
            <a:r>
              <a:rPr lang="fa-IR" dirty="0"/>
              <a:t>ولی برخی از مردم انگلستان علاقه مند بودند که یک حاکم کاتولیک داشته باشند</a:t>
            </a:r>
          </a:p>
          <a:p>
            <a:r>
              <a:rPr lang="fa-IR" dirty="0"/>
              <a:t>بنابر این گروهی از انان سعی کردند مری دختر عموی ملکه الیزابت را که ملکه اسکاتلند بود به جای او بنشاند اما همه ی توطئه های ان ها خنثی شد </a:t>
            </a:r>
          </a:p>
          <a:p>
            <a:pPr marL="0" indent="0">
              <a:buNone/>
            </a:pPr>
            <a:r>
              <a:rPr lang="fa-IR" dirty="0"/>
              <a:t> </a:t>
            </a:r>
            <a:endParaRPr lang="en-US" dirty="0"/>
          </a:p>
        </p:txBody>
      </p:sp>
    </p:spTree>
    <p:extLst>
      <p:ext uri="{BB962C8B-B14F-4D97-AF65-F5344CB8AC3E}">
        <p14:creationId xmlns:p14="http://schemas.microsoft.com/office/powerpoint/2010/main" val="247779230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pattFill prst="solidDmnd">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کاشفان و راهزنان</a:t>
            </a:r>
            <a:endParaRPr lang="en-US" dirty="0"/>
          </a:p>
        </p:txBody>
      </p:sp>
      <p:sp>
        <p:nvSpPr>
          <p:cNvPr id="3" name="Content Placeholder 2"/>
          <p:cNvSpPr>
            <a:spLocks noGrp="1"/>
          </p:cNvSpPr>
          <p:nvPr>
            <p:ph idx="1"/>
          </p:nvPr>
        </p:nvSpPr>
        <p:spPr/>
        <p:txBody>
          <a:bodyPr/>
          <a:lstStyle/>
          <a:p>
            <a:pPr marL="0" indent="0">
              <a:buNone/>
            </a:pPr>
            <a:r>
              <a:rPr lang="fa-IR" dirty="0"/>
              <a:t>در دوران حکومت ملکه الیزابت یک کاشف بزرگ به نام فرانسیس دریک دور دنیا رو با کشتی پیمود</a:t>
            </a:r>
          </a:p>
          <a:p>
            <a:pPr marL="0" indent="0">
              <a:buNone/>
            </a:pPr>
            <a:r>
              <a:rPr lang="fa-IR" dirty="0"/>
              <a:t>ووالتر رالی مستعمره ای در شمال امریکا ایجاد کرد ناخدا هایی همچون دریک و رالی نه تنها کاشف بلکه راهزن هم بودند ان ها به بنادر اسپانیا حمله میکردند و اموال کشتی های اسپانیایی را می ربودند</a:t>
            </a:r>
            <a:endParaRPr lang="en-US" dirty="0"/>
          </a:p>
        </p:txBody>
      </p:sp>
    </p:spTree>
    <p:extLst>
      <p:ext uri="{BB962C8B-B14F-4D97-AF65-F5344CB8AC3E}">
        <p14:creationId xmlns:p14="http://schemas.microsoft.com/office/powerpoint/2010/main" val="421466221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pattFill prst="dotGrid">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نقطه کانونی برای نارضایتی</a:t>
            </a:r>
            <a:endParaRPr lang="en-US" dirty="0"/>
          </a:p>
        </p:txBody>
      </p:sp>
      <p:sp>
        <p:nvSpPr>
          <p:cNvPr id="3" name="Content Placeholder 2"/>
          <p:cNvSpPr>
            <a:spLocks noGrp="1"/>
          </p:cNvSpPr>
          <p:nvPr>
            <p:ph idx="1"/>
          </p:nvPr>
        </p:nvSpPr>
        <p:spPr/>
        <p:txBody>
          <a:bodyPr/>
          <a:lstStyle/>
          <a:p>
            <a:pPr marL="0" indent="0">
              <a:buNone/>
            </a:pPr>
            <a:r>
              <a:rPr lang="fa-IR" dirty="0"/>
              <a:t>موقعیت الیزابت تحت حکومت خواهران و برادرانش بسیار سخت بود. او ابتدا بدون دانستن او در توطئه توماس سیمور علیه ادوارد</a:t>
            </a:r>
          </a:p>
          <a:p>
            <a:pPr marL="0" indent="0">
              <a:buNone/>
            </a:pPr>
            <a:r>
              <a:rPr lang="fa-IR" dirty="0"/>
              <a:t>مشارکت داشت و به طور کامل مورد سوال قرار گرفت؛ او باقی ماند و زندگی کرد، اما سیمور اعدام شد.</a:t>
            </a:r>
          </a:p>
          <a:p>
            <a:pPr marL="0" indent="0">
              <a:buNone/>
            </a:pPr>
            <a:endParaRPr lang="fa-IR" dirty="0"/>
          </a:p>
          <a:p>
            <a:pPr marL="0" indent="0">
              <a:buNone/>
            </a:pPr>
            <a:r>
              <a:rPr lang="fa-IR" dirty="0"/>
              <a:t>اوضاع تحت مسیحی کاتولیک بدتر شد، و الیزابت تبدیل به نقطه کانونی برای شورش های پروتستان شد.</a:t>
            </a:r>
          </a:p>
          <a:p>
            <a:pPr marL="0" indent="0">
              <a:buNone/>
            </a:pPr>
            <a:endParaRPr lang="fa-IR" dirty="0"/>
          </a:p>
          <a:p>
            <a:pPr marL="0" indent="0">
              <a:buNone/>
            </a:pPr>
            <a:r>
              <a:rPr lang="fa-IR" dirty="0"/>
              <a:t>در یک لحظه الیزابت در برج لندن قفل شد اما در تمام طول آرامش باقی ماند. بدون شواهدی در برابر او یافت نشد و شوهر ملکه مری او را به عنوان دارایی برای ازدواج سیاسی مشاهده کرد، او از اعدام اجتناب کرد و آزاد شد.</a:t>
            </a:r>
            <a:endParaRPr lang="en-US" dirty="0"/>
          </a:p>
        </p:txBody>
      </p:sp>
    </p:spTree>
    <p:extLst>
      <p:ext uri="{BB962C8B-B14F-4D97-AF65-F5344CB8AC3E}">
        <p14:creationId xmlns:p14="http://schemas.microsoft.com/office/powerpoint/2010/main" val="337887931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pattFill prst="dkVert">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جنگ و ارتش اسپانیا</a:t>
            </a:r>
            <a:endParaRPr lang="en-US" dirty="0"/>
          </a:p>
        </p:txBody>
      </p:sp>
      <p:sp>
        <p:nvSpPr>
          <p:cNvPr id="3" name="Content Placeholder 2"/>
          <p:cNvSpPr>
            <a:spLocks noGrp="1"/>
          </p:cNvSpPr>
          <p:nvPr>
            <p:ph idx="1"/>
          </p:nvPr>
        </p:nvSpPr>
        <p:spPr/>
        <p:txBody>
          <a:bodyPr/>
          <a:lstStyle/>
          <a:p>
            <a:r>
              <a:rPr lang="fa-IR" dirty="0"/>
              <a:t>دین پروتستان انگلستان آن را با همسایه کاتولیک اسپانیا و به میزان کم، فرانسه فرق می کند. اسپانیا در طرح های نظامی در برابر انگلستان دخالت کرد و الیزابت تحت فشار خانه قرار گرفت تا در دفاع از دیگر پروتستان ها در قاره دخالت کند، که گاه او نیز انجام می شد. همچنین در اسکاتلند و ایرلند درگیری وجود داشت. معروف ترین نبرد حکومت زمانی اتفاق افتاد که اسپانیا یک کشتی آراما را برای حمل یک نیروی تهاجم به انگلستان در سال 1588 مونتاژ کرد؛ نیروی دریایی انگلیسی، که الیزابت نگه داشته، و طوفان خوش شانس ناوگان اسپانیا را شکست داد. تلاش های دیگر نیز شکست خورد.</a:t>
            </a:r>
          </a:p>
          <a:p>
            <a:endParaRPr lang="fa-IR" dirty="0"/>
          </a:p>
          <a:p>
            <a:endParaRPr lang="en-US" dirty="0"/>
          </a:p>
        </p:txBody>
      </p:sp>
    </p:spTree>
    <p:extLst>
      <p:ext uri="{BB962C8B-B14F-4D97-AF65-F5344CB8AC3E}">
        <p14:creationId xmlns:p14="http://schemas.microsoft.com/office/powerpoint/2010/main" val="148458109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شهرت</a:t>
            </a:r>
            <a:endParaRPr lang="en-US" dirty="0"/>
          </a:p>
        </p:txBody>
      </p:sp>
      <p:sp>
        <p:nvSpPr>
          <p:cNvPr id="3" name="Content Placeholder 2"/>
          <p:cNvSpPr>
            <a:spLocks noGrp="1"/>
          </p:cNvSpPr>
          <p:nvPr>
            <p:ph idx="1"/>
          </p:nvPr>
        </p:nvSpPr>
        <p:spPr>
          <a:xfrm>
            <a:off x="1103312" y="2057400"/>
            <a:ext cx="8946541" cy="4716378"/>
          </a:xfrm>
        </p:spPr>
        <p:txBody>
          <a:bodyPr>
            <a:normAutofit fontScale="92500" lnSpcReduction="10000"/>
          </a:bodyPr>
          <a:lstStyle/>
          <a:p>
            <a:r>
              <a:rPr lang="fa-IR" dirty="0"/>
              <a:t>الیزابت من ستایش گسترده ای را برای شیوه ی حمایت از یک انگلستان که می تواند بدرستی به حکومت یک سلسله ی یک ملت تحمیل کند، به دست آورد. او همچنین خودش را بسیار به عنوان دختر پدرش تصور می کند، در صورت نیاز، شدید. الیزابت در سخنرانی او، بخشی از مبارزات انتخاباتی خود به خوبی شکل گرفته بود تا تصویر او را شکل دهد و قدرت خود را حفظ کند. او به جنوب سفر کرد، اغلب در حال باز کردن است، به طوری که مردم می توانند او را ببینند، به منظور نمایش قدرت و ایجاد پیوند.</a:t>
            </a:r>
          </a:p>
          <a:p>
            <a:endParaRPr lang="fa-IR" dirty="0"/>
          </a:p>
          <a:p>
            <a:r>
              <a:rPr lang="fa-IR" dirty="0"/>
              <a:t>او چندین سخنرانی با دقت بیان کرد که معروف ترین آن زمانی بود که وی در جریان حمله ارتش اسپانیا به نیروهای نظامی پرداخت و در ضعف های درک شده اش بازی کرد: "من می دانم که بدن یک زن ضعیف و ضعیف است، اما قلب و معده دارم یک پادشاه و پادشاه انگلیس نیز بود. »در طول سلطنت او، الیزابت کنترل خود را بر دولت حفظ کرد و با پارلمان و وزیران هماهنگ بود، اما هرگز اجازه نمی داد آنها را کنترل کند.</a:t>
            </a:r>
          </a:p>
          <a:p>
            <a:endParaRPr lang="fa-IR" dirty="0"/>
          </a:p>
          <a:p>
            <a:r>
              <a:rPr lang="fa-IR" dirty="0"/>
              <a:t>بیشتر سلطنت الیزابت، یک عمل متعادل متعادل بود، بین هر دو جناح دادگاه خود و دیگر ملت ها. در نتیجه و شاید به طرز عجیب و غریبی برای چنین پادشاه مشهور، ما کمی از آنچه که واقعا فکر می کردیم، می دانیم، زیرا ماسک برای خودش ساخته شده بسیار قدرتمند بود. به عنوان مثال، دین واقعی او چیست؟ با این حال، این اقدام متعادل بسیار موفق بود.</a:t>
            </a:r>
            <a:endParaRPr lang="en-US" dirty="0"/>
          </a:p>
        </p:txBody>
      </p:sp>
    </p:spTree>
    <p:extLst>
      <p:ext uri="{BB962C8B-B14F-4D97-AF65-F5344CB8AC3E}">
        <p14:creationId xmlns:p14="http://schemas.microsoft.com/office/powerpoint/2010/main" val="3322285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دین</a:t>
            </a:r>
            <a:endParaRPr lang="en-US" dirty="0"/>
          </a:p>
        </p:txBody>
      </p:sp>
      <p:sp>
        <p:nvSpPr>
          <p:cNvPr id="3" name="Content Placeholder 2"/>
          <p:cNvSpPr>
            <a:spLocks noGrp="1"/>
          </p:cNvSpPr>
          <p:nvPr>
            <p:ph idx="1"/>
          </p:nvPr>
        </p:nvSpPr>
        <p:spPr/>
        <p:txBody>
          <a:bodyPr/>
          <a:lstStyle/>
          <a:p>
            <a:r>
              <a:rPr lang="fa-IR" dirty="0"/>
              <a:t>سلطنت الیزابت تغییری را از کاتولیک مری و بازگشت به سیاستهای هنری هشتم نشان داد که پادشاه انگلیسی آن را رهبر یک کلیسای بزرگ، پروتستان، انگلیسی بود. قانون برتری در سال 1559 روند اصلاحات تدریجی را آغاز کرد، به طور موثر ایجاد کلیسای انگلستان.</a:t>
            </a:r>
          </a:p>
          <a:p>
            <a:endParaRPr lang="fa-IR" dirty="0"/>
          </a:p>
          <a:p>
            <a:r>
              <a:rPr lang="fa-IR" dirty="0"/>
              <a:t>در حالی که همه مجبور بودند به طور کلی از کلیسای جدید اطاعت کنند، الیزابت تأمین کننده تحرک نسبی در سرتاسر ملت بود و به مردم اجازه می داد رفتار کنند، همانطور که آنها آرزو داشتند.</a:t>
            </a:r>
          </a:p>
          <a:p>
            <a:endParaRPr lang="fa-IR" dirty="0"/>
          </a:p>
          <a:p>
            <a:r>
              <a:rPr lang="fa-IR" dirty="0"/>
              <a:t>این برای پروتستان های افراطی کافی نبود، و الیزابت با انتقاد از آنها مواجه شد.</a:t>
            </a:r>
            <a:endParaRPr lang="en-US" dirty="0"/>
          </a:p>
        </p:txBody>
      </p:sp>
    </p:spTree>
    <p:extLst>
      <p:ext uri="{BB962C8B-B14F-4D97-AF65-F5344CB8AC3E}">
        <p14:creationId xmlns:p14="http://schemas.microsoft.com/office/powerpoint/2010/main" val="1031592402"/>
      </p:ext>
    </p:extLst>
  </p:cSld>
  <p:clrMapOvr>
    <a:masterClrMapping/>
  </p:clrMapOvr>
  <p:transition spd="slow">
    <p:comb/>
  </p:transition>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الیزابت من تبدیل به ملکه</a:t>
            </a:r>
            <a:endParaRPr lang="en-US" dirty="0"/>
          </a:p>
        </p:txBody>
      </p:sp>
      <p:sp>
        <p:nvSpPr>
          <p:cNvPr id="3" name="Content Placeholder 2"/>
          <p:cNvSpPr>
            <a:spLocks noGrp="1"/>
          </p:cNvSpPr>
          <p:nvPr>
            <p:ph idx="1"/>
          </p:nvPr>
        </p:nvSpPr>
        <p:spPr/>
        <p:txBody>
          <a:bodyPr/>
          <a:lstStyle/>
          <a:p>
            <a:r>
              <a:rPr lang="fa-IR" dirty="0"/>
              <a:t>مریم در تاریخ 17 نوامبر سال 1558 درگذشت و الیزابت وطن، سومین و آخرین فرزندان هنری هشتم را به انجام رساند.</a:t>
            </a:r>
          </a:p>
          <a:p>
            <a:endParaRPr lang="fa-IR" dirty="0"/>
          </a:p>
          <a:p>
            <a:r>
              <a:rPr lang="fa-IR" dirty="0"/>
              <a:t>حزب او به لندن و فتنه گرانه شاهکارهای بیانیه سیاسی و برنامه ریزی بود و بسیاری از آنان در انگلستان به شدت تحت تأثیر قرار گرفتند و امیدوار بودند که تحمل بیشتر مذهبی داشته باشند. الیزابت به سرعت یک شورای انفصال را تشکیل داد، هر چند کوچکتر از مری بود و تعدادی از مشاوران کلیدی را ارتقا داد: یکی، ویلیام سیسیل (بعد لرد بورللی)، در تاریخ 17 نوامبر منصوب شد و برای 40 سال باقی ماند.</a:t>
            </a:r>
            <a:endParaRPr lang="en-US" dirty="0"/>
          </a:p>
        </p:txBody>
      </p:sp>
    </p:spTree>
    <p:extLst>
      <p:ext uri="{BB962C8B-B14F-4D97-AF65-F5344CB8AC3E}">
        <p14:creationId xmlns:p14="http://schemas.microsoft.com/office/powerpoint/2010/main" val="214881780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0617" y="3268107"/>
            <a:ext cx="4214646" cy="1400530"/>
          </a:xfrm>
        </p:spPr>
        <p:txBody>
          <a:bodyPr/>
          <a:lstStyle/>
          <a:p>
            <a:r>
              <a:rPr lang="fa-IR" dirty="0"/>
              <a:t>ویدیو درس</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4860" y="2160922"/>
            <a:ext cx="4195762" cy="419576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867498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solidFill>
                  <a:schemeClr val="accent3">
                    <a:lumMod val="75000"/>
                  </a:schemeClr>
                </a:solidFill>
              </a:rPr>
              <a:t>ممنون که به تحقیق ما گوش میدهید</a:t>
            </a:r>
            <a:br>
              <a:rPr lang="fa-IR" dirty="0">
                <a:solidFill>
                  <a:schemeClr val="accent3">
                    <a:lumMod val="75000"/>
                  </a:schemeClr>
                </a:solidFill>
              </a:rPr>
            </a:br>
            <a:r>
              <a:rPr lang="en-US" dirty="0">
                <a:solidFill>
                  <a:schemeClr val="accent3">
                    <a:lumMod val="75000"/>
                  </a:schemeClr>
                </a:solidFill>
              </a:rPr>
              <a:t>ziro.com</a:t>
            </a:r>
          </a:p>
        </p:txBody>
      </p:sp>
      <p:sp>
        <p:nvSpPr>
          <p:cNvPr id="3" name="Content Placeholder 2"/>
          <p:cNvSpPr>
            <a:spLocks noGrp="1"/>
          </p:cNvSpPr>
          <p:nvPr>
            <p:ph idx="1"/>
          </p:nvPr>
        </p:nvSpPr>
        <p:spPr/>
        <p:txBody>
          <a:bodyPr/>
          <a:lstStyle/>
          <a:p>
            <a:r>
              <a:rPr lang="fa-IR" dirty="0">
                <a:solidFill>
                  <a:schemeClr val="accent3">
                    <a:lumMod val="75000"/>
                  </a:schemeClr>
                </a:solidFill>
              </a:rPr>
              <a:t>منابع تحقیق</a:t>
            </a:r>
          </a:p>
          <a:p>
            <a:r>
              <a:rPr lang="fa-IR" dirty="0">
                <a:solidFill>
                  <a:schemeClr val="accent3">
                    <a:lumMod val="75000"/>
                  </a:schemeClr>
                </a:solidFill>
              </a:rPr>
              <a:t>ویکی پدیا</a:t>
            </a:r>
          </a:p>
          <a:p>
            <a:r>
              <a:rPr lang="fa-IR" dirty="0">
                <a:solidFill>
                  <a:schemeClr val="accent3">
                    <a:lumMod val="75000"/>
                  </a:schemeClr>
                </a:solidFill>
              </a:rPr>
              <a:t>دایراتلمعارف تاریخ جهان</a:t>
            </a:r>
          </a:p>
          <a:p>
            <a:r>
              <a:rPr lang="fa-IR" dirty="0">
                <a:solidFill>
                  <a:schemeClr val="accent3">
                    <a:lumMod val="75000"/>
                  </a:schemeClr>
                </a:solidFill>
              </a:rPr>
              <a:t>فرادرس</a:t>
            </a:r>
          </a:p>
          <a:p>
            <a:r>
              <a:rPr lang="fa-IR" dirty="0">
                <a:solidFill>
                  <a:schemeClr val="accent3">
                    <a:lumMod val="75000"/>
                  </a:schemeClr>
                </a:solidFill>
              </a:rPr>
              <a:t>سایت دانشگاه ازاد اسلامی</a:t>
            </a:r>
          </a:p>
          <a:p>
            <a:pPr marL="0" indent="0">
              <a:buNone/>
            </a:pPr>
            <a:endParaRPr lang="fa-IR" dirty="0"/>
          </a:p>
        </p:txBody>
      </p:sp>
    </p:spTree>
    <p:extLst>
      <p:ext uri="{BB962C8B-B14F-4D97-AF65-F5344CB8AC3E}">
        <p14:creationId xmlns:p14="http://schemas.microsoft.com/office/powerpoint/2010/main" val="252899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39F30101-685D-45DE-9DB6-1F040B2FDEB8}">
  <ds:schemaRefs>
    <ds:schemaRef ds:uri="http://schemas.microsoft.com/office/2006/metadata/contentType"/>
    <ds:schemaRef ds:uri="http://schemas.microsoft.com/office/2006/metadata/properties/metaAttributes"/>
    <ds:schemaRef ds:uri="http://www.w3.org/2000/xmlns/"/>
    <ds:schemaRef ds:uri="http://www.w3.org/2001/XMLSchema"/>
    <ds:schemaRef ds:uri="71af3243-3dd4-4a8d-8c0d-dd76da1f02a5"/>
    <ds:schemaRef ds:uri="16c05727-aa75-4e4a-9b5f-8a80a1165891"/>
  </ds:schemaRefs>
</ds:datastoreItem>
</file>

<file path=customXml/itemProps2.xml><?xml version="1.0" encoding="utf-8"?>
<ds:datastoreItem xmlns:ds="http://schemas.openxmlformats.org/officeDocument/2006/customXml" ds:itemID="{F1FC55D3-F645-4907-9137-B16FB6054B52}">
  <ds:schemaRefs>
    <ds:schemaRef ds:uri="http://schemas.microsoft.com/sharepoint/v3/contenttype/forms"/>
  </ds:schemaRefs>
</ds:datastoreItem>
</file>

<file path=customXml/itemProps3.xml><?xml version="1.0" encoding="utf-8"?>
<ds:datastoreItem xmlns:ds="http://schemas.openxmlformats.org/officeDocument/2006/customXml" ds:itemID="{08661AA8-FA16-4E58-B6CE-5E6FE2A09464}">
  <ds:schemaRefs>
    <ds:schemaRef ds:uri="http://schemas.microsoft.com/office/2006/metadata/properties"/>
    <ds:schemaRef ds:uri="http://www.w3.org/2000/xmlns/"/>
    <ds:schemaRef ds:uri="71af3243-3dd4-4a8d-8c0d-dd76da1f02a5"/>
    <ds:schemaRef ds:uri="http://www.w3.org/2001/XMLSchema-instance"/>
  </ds:schemaRefs>
</ds:datastoreItem>
</file>

<file path=docProps/app.xml><?xml version="1.0" encoding="utf-8"?>
<Properties xmlns="http://schemas.openxmlformats.org/officeDocument/2006/extended-properties" xmlns:vt="http://schemas.openxmlformats.org/officeDocument/2006/docPropsVTypes">
  <Template>Ion design</Template>
  <TotalTime>0</TotalTime>
  <Words>1034</Words>
  <Application>Microsoft Office PowerPoint</Application>
  <PresentationFormat>Widescreen</PresentationFormat>
  <Paragraphs>59</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Ion</vt:lpstr>
      <vt:lpstr>انگلستان در عصر الیزابتی</vt:lpstr>
      <vt:lpstr>PowerPoint Presentation</vt:lpstr>
      <vt:lpstr>مردم در عصر الیزابتی </vt:lpstr>
      <vt:lpstr>سرگرمی های بزرگ</vt:lpstr>
      <vt:lpstr>توطئه کاتولیک ها</vt:lpstr>
      <vt:lpstr>کاشفان و راهزنان</vt:lpstr>
      <vt:lpstr>نقطه کانونی برای نارضایتی</vt:lpstr>
      <vt:lpstr>جنگ و ارتش اسپانیا</vt:lpstr>
      <vt:lpstr>شهرت</vt:lpstr>
      <vt:lpstr>دین</vt:lpstr>
      <vt:lpstr>الیزابت من تبدیل به ملکه</vt:lpstr>
      <vt:lpstr>ویدیو درس</vt:lpstr>
      <vt:lpstr>ممنون که به تحقیق ما گوش میدهید ziro.com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انگلستان در عصر الیزابتی</dc:title>
  <dc:creator/>
  <cp:lastModifiedBy>ahoorakhashaei09@gmail.com</cp:lastModifiedBy>
  <cp:revision>2</cp:revision>
  <dcterms:created xsi:type="dcterms:W3CDTF">2021-11-22T16:01:14Z</dcterms:created>
  <dcterms:modified xsi:type="dcterms:W3CDTF">2021-11-29T20:54:36Z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